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5329238" cy="7561263"/>
  <p:notesSz cx="7104063" cy="10234613"/>
  <p:defaultTextStyle>
    <a:defPPr>
      <a:defRPr lang="de-DE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16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1C2E1C-357F-4A04-A307-3A27DD919AC1}" v="3" dt="2024-04-17T18:46:14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250" y="-874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Nimbler" userId="baf0a244c45e65eb" providerId="LiveId" clId="{3DABEC78-D59E-43B9-98CB-838C334A3307}"/>
    <pc:docChg chg="custSel modSld">
      <pc:chgData name="Christian Nimbler" userId="baf0a244c45e65eb" providerId="LiveId" clId="{3DABEC78-D59E-43B9-98CB-838C334A3307}" dt="2023-12-10T15:31:03.039" v="15" actId="14100"/>
      <pc:docMkLst>
        <pc:docMk/>
      </pc:docMkLst>
      <pc:sldChg chg="addSp delSp modSp mod">
        <pc:chgData name="Christian Nimbler" userId="baf0a244c45e65eb" providerId="LiveId" clId="{3DABEC78-D59E-43B9-98CB-838C334A3307}" dt="2023-12-10T15:31:03.039" v="15" actId="14100"/>
        <pc:sldMkLst>
          <pc:docMk/>
          <pc:sldMk cId="317026051" sldId="258"/>
        </pc:sldMkLst>
        <pc:spChg chg="mod">
          <ac:chgData name="Christian Nimbler" userId="baf0a244c45e65eb" providerId="LiveId" clId="{3DABEC78-D59E-43B9-98CB-838C334A3307}" dt="2023-12-10T15:30:56.314" v="14" actId="14100"/>
          <ac:spMkLst>
            <pc:docMk/>
            <pc:sldMk cId="317026051" sldId="258"/>
            <ac:spMk id="19" creationId="{EA0D3ABB-BC90-49FD-93F9-D0168E725C56}"/>
          </ac:spMkLst>
        </pc:spChg>
        <pc:graphicFrameChg chg="add del mod">
          <ac:chgData name="Christian Nimbler" userId="baf0a244c45e65eb" providerId="LiveId" clId="{3DABEC78-D59E-43B9-98CB-838C334A3307}" dt="2023-12-10T15:30:12.924" v="11"/>
          <ac:graphicFrameMkLst>
            <pc:docMk/>
            <pc:sldMk cId="317026051" sldId="258"/>
            <ac:graphicFrameMk id="2" creationId="{365BB445-BA9D-44A5-8E96-C74C71948AC7}"/>
          </ac:graphicFrameMkLst>
        </pc:graphicFrameChg>
        <pc:graphicFrameChg chg="del modGraphic">
          <ac:chgData name="Christian Nimbler" userId="baf0a244c45e65eb" providerId="LiveId" clId="{3DABEC78-D59E-43B9-98CB-838C334A3307}" dt="2023-12-10T15:30:07.195" v="9" actId="478"/>
          <ac:graphicFrameMkLst>
            <pc:docMk/>
            <pc:sldMk cId="317026051" sldId="258"/>
            <ac:graphicFrameMk id="5" creationId="{7B822416-2C2D-9AED-3222-86B09FB57653}"/>
          </ac:graphicFrameMkLst>
        </pc:graphicFrameChg>
        <pc:graphicFrameChg chg="add mod">
          <ac:chgData name="Christian Nimbler" userId="baf0a244c45e65eb" providerId="LiveId" clId="{3DABEC78-D59E-43B9-98CB-838C334A3307}" dt="2023-12-10T15:30:23.049" v="13" actId="1076"/>
          <ac:graphicFrameMkLst>
            <pc:docMk/>
            <pc:sldMk cId="317026051" sldId="258"/>
            <ac:graphicFrameMk id="6" creationId="{7BA2009F-C280-25BC-E9D8-4582B7AE3C6A}"/>
          </ac:graphicFrameMkLst>
        </pc:graphicFrameChg>
        <pc:graphicFrameChg chg="modGraphic">
          <ac:chgData name="Christian Nimbler" userId="baf0a244c45e65eb" providerId="LiveId" clId="{3DABEC78-D59E-43B9-98CB-838C334A3307}" dt="2023-12-08T15:52:28.072" v="7" actId="20577"/>
          <ac:graphicFrameMkLst>
            <pc:docMk/>
            <pc:sldMk cId="317026051" sldId="258"/>
            <ac:graphicFrameMk id="14" creationId="{B2C41DD3-840A-42B6-BCB6-F36667DB72D7}"/>
          </ac:graphicFrameMkLst>
        </pc:graphicFrameChg>
        <pc:picChg chg="mod">
          <ac:chgData name="Christian Nimbler" userId="baf0a244c45e65eb" providerId="LiveId" clId="{3DABEC78-D59E-43B9-98CB-838C334A3307}" dt="2023-12-10T15:31:03.039" v="15" actId="14100"/>
          <ac:picMkLst>
            <pc:docMk/>
            <pc:sldMk cId="317026051" sldId="258"/>
            <ac:picMk id="1025" creationId="{A4296A16-2DAE-448C-8C4B-D8EA68A05227}"/>
          </ac:picMkLst>
        </pc:picChg>
      </pc:sldChg>
    </pc:docChg>
  </pc:docChgLst>
  <pc:docChgLst>
    <pc:chgData name="Christian Nimbler" userId="baf0a244c45e65eb" providerId="LiveId" clId="{911C2E1C-357F-4A04-A307-3A27DD919AC1}"/>
    <pc:docChg chg="undo custSel modSld">
      <pc:chgData name="Christian Nimbler" userId="baf0a244c45e65eb" providerId="LiveId" clId="{911C2E1C-357F-4A04-A307-3A27DD919AC1}" dt="2024-04-17T18:46:18.449" v="8" actId="20577"/>
      <pc:docMkLst>
        <pc:docMk/>
      </pc:docMkLst>
      <pc:sldChg chg="addSp delSp modSp mod">
        <pc:chgData name="Christian Nimbler" userId="baf0a244c45e65eb" providerId="LiveId" clId="{911C2E1C-357F-4A04-A307-3A27DD919AC1}" dt="2024-04-17T18:46:18.449" v="8" actId="20577"/>
        <pc:sldMkLst>
          <pc:docMk/>
          <pc:sldMk cId="317026051" sldId="258"/>
        </pc:sldMkLst>
        <pc:graphicFrameChg chg="add del mod modGraphic">
          <ac:chgData name="Christian Nimbler" userId="baf0a244c45e65eb" providerId="LiveId" clId="{911C2E1C-357F-4A04-A307-3A27DD919AC1}" dt="2024-04-17T18:46:18.449" v="8" actId="20577"/>
          <ac:graphicFrameMkLst>
            <pc:docMk/>
            <pc:sldMk cId="317026051" sldId="258"/>
            <ac:graphicFrameMk id="6" creationId="{7BA2009F-C280-25BC-E9D8-4582B7AE3C6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93" y="2348892"/>
            <a:ext cx="4529853" cy="1620771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9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8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38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9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5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16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7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863698" y="302802"/>
            <a:ext cx="1199078" cy="645157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66462" y="302802"/>
            <a:ext cx="3508415" cy="645157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972" y="4858812"/>
            <a:ext cx="4529853" cy="1501751"/>
          </a:xfrm>
        </p:spPr>
        <p:txBody>
          <a:bodyPr anchor="t"/>
          <a:lstStyle>
            <a:lvl1pPr algn="l">
              <a:defRPr sz="2255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0972" y="3204787"/>
            <a:ext cx="4529853" cy="1654025"/>
          </a:xfrm>
        </p:spPr>
        <p:txBody>
          <a:bodyPr anchor="b"/>
          <a:lstStyle>
            <a:lvl1pPr marL="0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1pPr>
            <a:lvl2pPr marL="259560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519120" indent="0">
              <a:buNone/>
              <a:defRPr sz="916">
                <a:solidFill>
                  <a:schemeClr val="tx1">
                    <a:tint val="75000"/>
                  </a:schemeClr>
                </a:solidFill>
              </a:defRPr>
            </a:lvl3pPr>
            <a:lvl4pPr marL="778680" indent="0">
              <a:buNone/>
              <a:defRPr sz="775">
                <a:solidFill>
                  <a:schemeClr val="tx1">
                    <a:tint val="75000"/>
                  </a:schemeClr>
                </a:solidFill>
              </a:defRPr>
            </a:lvl4pPr>
            <a:lvl5pPr marL="1038239" indent="0">
              <a:buNone/>
              <a:defRPr sz="775">
                <a:solidFill>
                  <a:schemeClr val="tx1">
                    <a:tint val="75000"/>
                  </a:schemeClr>
                </a:solidFill>
              </a:defRPr>
            </a:lvl5pPr>
            <a:lvl6pPr marL="1297800" indent="0">
              <a:buNone/>
              <a:defRPr sz="775">
                <a:solidFill>
                  <a:schemeClr val="tx1">
                    <a:tint val="75000"/>
                  </a:schemeClr>
                </a:solidFill>
              </a:defRPr>
            </a:lvl6pPr>
            <a:lvl7pPr marL="1557360" indent="0">
              <a:buNone/>
              <a:defRPr sz="775">
                <a:solidFill>
                  <a:schemeClr val="tx1">
                    <a:tint val="75000"/>
                  </a:schemeClr>
                </a:solidFill>
              </a:defRPr>
            </a:lvl7pPr>
            <a:lvl8pPr marL="1816919" indent="0">
              <a:buNone/>
              <a:defRPr sz="775">
                <a:solidFill>
                  <a:schemeClr val="tx1">
                    <a:tint val="75000"/>
                  </a:schemeClr>
                </a:solidFill>
              </a:defRPr>
            </a:lvl8pPr>
            <a:lvl9pPr marL="2076480" indent="0">
              <a:buNone/>
              <a:defRPr sz="7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66462" y="1764296"/>
            <a:ext cx="2353747" cy="4990084"/>
          </a:xfrm>
        </p:spPr>
        <p:txBody>
          <a:bodyPr/>
          <a:lstStyle>
            <a:lvl1pPr>
              <a:defRPr sz="1621"/>
            </a:lvl1pPr>
            <a:lvl2pPr>
              <a:defRPr sz="1339"/>
            </a:lvl2pPr>
            <a:lvl3pPr>
              <a:defRPr sz="1128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09029" y="1764296"/>
            <a:ext cx="2353747" cy="4990084"/>
          </a:xfrm>
        </p:spPr>
        <p:txBody>
          <a:bodyPr/>
          <a:lstStyle>
            <a:lvl1pPr>
              <a:defRPr sz="1621"/>
            </a:lvl1pPr>
            <a:lvl2pPr>
              <a:defRPr sz="1339"/>
            </a:lvl2pPr>
            <a:lvl3pPr>
              <a:defRPr sz="1128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1339" b="1"/>
            </a:lvl1pPr>
            <a:lvl2pPr marL="259560" indent="0">
              <a:buNone/>
              <a:defRPr sz="1128" b="1"/>
            </a:lvl2pPr>
            <a:lvl3pPr marL="519120" indent="0">
              <a:buNone/>
              <a:defRPr sz="987" b="1"/>
            </a:lvl3pPr>
            <a:lvl4pPr marL="778680" indent="0">
              <a:buNone/>
              <a:defRPr sz="916" b="1"/>
            </a:lvl4pPr>
            <a:lvl5pPr marL="1038239" indent="0">
              <a:buNone/>
              <a:defRPr sz="916" b="1"/>
            </a:lvl5pPr>
            <a:lvl6pPr marL="1297800" indent="0">
              <a:buNone/>
              <a:defRPr sz="916" b="1"/>
            </a:lvl6pPr>
            <a:lvl7pPr marL="1557360" indent="0">
              <a:buNone/>
              <a:defRPr sz="916" b="1"/>
            </a:lvl7pPr>
            <a:lvl8pPr marL="1816919" indent="0">
              <a:buNone/>
              <a:defRPr sz="916" b="1"/>
            </a:lvl8pPr>
            <a:lvl9pPr marL="2076480" indent="0">
              <a:buNone/>
              <a:defRPr sz="916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6462" y="2397900"/>
            <a:ext cx="2354672" cy="4356478"/>
          </a:xfrm>
        </p:spPr>
        <p:txBody>
          <a:bodyPr/>
          <a:lstStyle>
            <a:lvl1pPr>
              <a:defRPr sz="1339"/>
            </a:lvl1pPr>
            <a:lvl2pPr>
              <a:defRPr sz="1128"/>
            </a:lvl2pPr>
            <a:lvl3pPr>
              <a:defRPr sz="987"/>
            </a:lvl3pPr>
            <a:lvl4pPr>
              <a:defRPr sz="916"/>
            </a:lvl4pPr>
            <a:lvl5pPr>
              <a:defRPr sz="916"/>
            </a:lvl5pPr>
            <a:lvl6pPr>
              <a:defRPr sz="916"/>
            </a:lvl6pPr>
            <a:lvl7pPr>
              <a:defRPr sz="916"/>
            </a:lvl7pPr>
            <a:lvl8pPr>
              <a:defRPr sz="916"/>
            </a:lvl8pPr>
            <a:lvl9pPr>
              <a:defRPr sz="916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707180" y="1692533"/>
            <a:ext cx="2355597" cy="705367"/>
          </a:xfrm>
        </p:spPr>
        <p:txBody>
          <a:bodyPr anchor="b"/>
          <a:lstStyle>
            <a:lvl1pPr marL="0" indent="0">
              <a:buNone/>
              <a:defRPr sz="1339" b="1"/>
            </a:lvl1pPr>
            <a:lvl2pPr marL="259560" indent="0">
              <a:buNone/>
              <a:defRPr sz="1128" b="1"/>
            </a:lvl2pPr>
            <a:lvl3pPr marL="519120" indent="0">
              <a:buNone/>
              <a:defRPr sz="987" b="1"/>
            </a:lvl3pPr>
            <a:lvl4pPr marL="778680" indent="0">
              <a:buNone/>
              <a:defRPr sz="916" b="1"/>
            </a:lvl4pPr>
            <a:lvl5pPr marL="1038239" indent="0">
              <a:buNone/>
              <a:defRPr sz="916" b="1"/>
            </a:lvl5pPr>
            <a:lvl6pPr marL="1297800" indent="0">
              <a:buNone/>
              <a:defRPr sz="916" b="1"/>
            </a:lvl6pPr>
            <a:lvl7pPr marL="1557360" indent="0">
              <a:buNone/>
              <a:defRPr sz="916" b="1"/>
            </a:lvl7pPr>
            <a:lvl8pPr marL="1816919" indent="0">
              <a:buNone/>
              <a:defRPr sz="916" b="1"/>
            </a:lvl8pPr>
            <a:lvl9pPr marL="2076480" indent="0">
              <a:buNone/>
              <a:defRPr sz="916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07180" y="2397900"/>
            <a:ext cx="2355597" cy="4356478"/>
          </a:xfrm>
        </p:spPr>
        <p:txBody>
          <a:bodyPr/>
          <a:lstStyle>
            <a:lvl1pPr>
              <a:defRPr sz="1339"/>
            </a:lvl1pPr>
            <a:lvl2pPr>
              <a:defRPr sz="1128"/>
            </a:lvl2pPr>
            <a:lvl3pPr>
              <a:defRPr sz="987"/>
            </a:lvl3pPr>
            <a:lvl4pPr>
              <a:defRPr sz="916"/>
            </a:lvl4pPr>
            <a:lvl5pPr>
              <a:defRPr sz="916"/>
            </a:lvl5pPr>
            <a:lvl6pPr>
              <a:defRPr sz="916"/>
            </a:lvl6pPr>
            <a:lvl7pPr>
              <a:defRPr sz="916"/>
            </a:lvl7pPr>
            <a:lvl8pPr>
              <a:defRPr sz="916"/>
            </a:lvl8pPr>
            <a:lvl9pPr>
              <a:defRPr sz="916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463" y="301051"/>
            <a:ext cx="1753282" cy="1281214"/>
          </a:xfrm>
        </p:spPr>
        <p:txBody>
          <a:bodyPr anchor="b"/>
          <a:lstStyle>
            <a:lvl1pPr algn="l">
              <a:defRPr sz="1128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83584" y="301051"/>
            <a:ext cx="2979192" cy="6453329"/>
          </a:xfrm>
        </p:spPr>
        <p:txBody>
          <a:bodyPr/>
          <a:lstStyle>
            <a:lvl1pPr>
              <a:defRPr sz="1832"/>
            </a:lvl1pPr>
            <a:lvl2pPr>
              <a:defRPr sz="1621"/>
            </a:lvl2pPr>
            <a:lvl3pPr>
              <a:defRPr sz="1339"/>
            </a:lvl3pPr>
            <a:lvl4pPr>
              <a:defRPr sz="1128"/>
            </a:lvl4pPr>
            <a:lvl5pPr>
              <a:defRPr sz="1128"/>
            </a:lvl5pPr>
            <a:lvl6pPr>
              <a:defRPr sz="1128"/>
            </a:lvl6pPr>
            <a:lvl7pPr>
              <a:defRPr sz="1128"/>
            </a:lvl7pPr>
            <a:lvl8pPr>
              <a:defRPr sz="1128"/>
            </a:lvl8pPr>
            <a:lvl9pPr>
              <a:defRPr sz="1128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66463" y="1582266"/>
            <a:ext cx="1753282" cy="5172114"/>
          </a:xfrm>
        </p:spPr>
        <p:txBody>
          <a:bodyPr/>
          <a:lstStyle>
            <a:lvl1pPr marL="0" indent="0">
              <a:buNone/>
              <a:defRPr sz="775"/>
            </a:lvl1pPr>
            <a:lvl2pPr marL="259560" indent="0">
              <a:buNone/>
              <a:defRPr sz="705"/>
            </a:lvl2pPr>
            <a:lvl3pPr marL="519120" indent="0">
              <a:buNone/>
              <a:defRPr sz="564"/>
            </a:lvl3pPr>
            <a:lvl4pPr marL="778680" indent="0">
              <a:buNone/>
              <a:defRPr sz="493"/>
            </a:lvl4pPr>
            <a:lvl5pPr marL="1038239" indent="0">
              <a:buNone/>
              <a:defRPr sz="493"/>
            </a:lvl5pPr>
            <a:lvl6pPr marL="1297800" indent="0">
              <a:buNone/>
              <a:defRPr sz="493"/>
            </a:lvl6pPr>
            <a:lvl7pPr marL="1557360" indent="0">
              <a:buNone/>
              <a:defRPr sz="493"/>
            </a:lvl7pPr>
            <a:lvl8pPr marL="1816919" indent="0">
              <a:buNone/>
              <a:defRPr sz="493"/>
            </a:lvl8pPr>
            <a:lvl9pPr marL="2076480" indent="0">
              <a:buNone/>
              <a:defRPr sz="493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4568" y="5292884"/>
            <a:ext cx="3197543" cy="624855"/>
          </a:xfrm>
        </p:spPr>
        <p:txBody>
          <a:bodyPr anchor="b"/>
          <a:lstStyle>
            <a:lvl1pPr algn="l">
              <a:defRPr sz="1128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44568" y="675613"/>
            <a:ext cx="3197543" cy="4536758"/>
          </a:xfrm>
        </p:spPr>
        <p:txBody>
          <a:bodyPr/>
          <a:lstStyle>
            <a:lvl1pPr marL="0" indent="0">
              <a:buNone/>
              <a:defRPr sz="1832"/>
            </a:lvl1pPr>
            <a:lvl2pPr marL="259560" indent="0">
              <a:buNone/>
              <a:defRPr sz="1621"/>
            </a:lvl2pPr>
            <a:lvl3pPr marL="519120" indent="0">
              <a:buNone/>
              <a:defRPr sz="1339"/>
            </a:lvl3pPr>
            <a:lvl4pPr marL="778680" indent="0">
              <a:buNone/>
              <a:defRPr sz="1128"/>
            </a:lvl4pPr>
            <a:lvl5pPr marL="1038239" indent="0">
              <a:buNone/>
              <a:defRPr sz="1128"/>
            </a:lvl5pPr>
            <a:lvl6pPr marL="1297800" indent="0">
              <a:buNone/>
              <a:defRPr sz="1128"/>
            </a:lvl6pPr>
            <a:lvl7pPr marL="1557360" indent="0">
              <a:buNone/>
              <a:defRPr sz="1128"/>
            </a:lvl7pPr>
            <a:lvl8pPr marL="1816919" indent="0">
              <a:buNone/>
              <a:defRPr sz="1128"/>
            </a:lvl8pPr>
            <a:lvl9pPr marL="2076480" indent="0">
              <a:buNone/>
              <a:defRPr sz="1128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44568" y="5917739"/>
            <a:ext cx="3197543" cy="887398"/>
          </a:xfrm>
        </p:spPr>
        <p:txBody>
          <a:bodyPr/>
          <a:lstStyle>
            <a:lvl1pPr marL="0" indent="0">
              <a:buNone/>
              <a:defRPr sz="775"/>
            </a:lvl1pPr>
            <a:lvl2pPr marL="259560" indent="0">
              <a:buNone/>
              <a:defRPr sz="705"/>
            </a:lvl2pPr>
            <a:lvl3pPr marL="519120" indent="0">
              <a:buNone/>
              <a:defRPr sz="564"/>
            </a:lvl3pPr>
            <a:lvl4pPr marL="778680" indent="0">
              <a:buNone/>
              <a:defRPr sz="493"/>
            </a:lvl4pPr>
            <a:lvl5pPr marL="1038239" indent="0">
              <a:buNone/>
              <a:defRPr sz="493"/>
            </a:lvl5pPr>
            <a:lvl6pPr marL="1297800" indent="0">
              <a:buNone/>
              <a:defRPr sz="493"/>
            </a:lvl6pPr>
            <a:lvl7pPr marL="1557360" indent="0">
              <a:buNone/>
              <a:defRPr sz="493"/>
            </a:lvl7pPr>
            <a:lvl8pPr marL="1816919" indent="0">
              <a:buNone/>
              <a:defRPr sz="493"/>
            </a:lvl8pPr>
            <a:lvl9pPr marL="2076480" indent="0">
              <a:buNone/>
              <a:defRPr sz="493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66462" y="302802"/>
            <a:ext cx="4796314" cy="1260210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6462" y="1764296"/>
            <a:ext cx="4796314" cy="4990084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66462" y="7008171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7D958-4D46-46D6-AAF0-0391C7A71CAE}" type="datetimeFigureOut">
              <a:rPr lang="de-DE" smtClean="0"/>
              <a:pPr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20823" y="7008171"/>
            <a:ext cx="1687592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19288" y="7008171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383FD-DEAD-47F4-B08A-24675E276E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9120" rtl="0" eaLnBrk="1" latinLnBrk="0" hangingPunct="1">
        <a:spcBef>
          <a:spcPct val="0"/>
        </a:spcBef>
        <a:buNone/>
        <a:defRPr sz="2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670" indent="-194670" algn="l" defTabSz="519120" rtl="0" eaLnBrk="1" latinLnBrk="0" hangingPunct="1">
        <a:spcBef>
          <a:spcPct val="20000"/>
        </a:spcBef>
        <a:buFont typeface="Arial" pitchFamily="34" charset="0"/>
        <a:buChar char="•"/>
        <a:defRPr sz="1832" kern="1200">
          <a:solidFill>
            <a:schemeClr val="tx1"/>
          </a:solidFill>
          <a:latin typeface="+mn-lt"/>
          <a:ea typeface="+mn-ea"/>
          <a:cs typeface="+mn-cs"/>
        </a:defRPr>
      </a:lvl1pPr>
      <a:lvl2pPr marL="421785" indent="-162225" algn="l" defTabSz="519120" rtl="0" eaLnBrk="1" latinLnBrk="0" hangingPunct="1">
        <a:spcBef>
          <a:spcPct val="20000"/>
        </a:spcBef>
        <a:buFont typeface="Arial" pitchFamily="34" charset="0"/>
        <a:buChar char="–"/>
        <a:defRPr sz="1621" kern="1200">
          <a:solidFill>
            <a:schemeClr val="tx1"/>
          </a:solidFill>
          <a:latin typeface="+mn-lt"/>
          <a:ea typeface="+mn-ea"/>
          <a:cs typeface="+mn-cs"/>
        </a:defRPr>
      </a:lvl2pPr>
      <a:lvl3pPr marL="648900" indent="-129780" algn="l" defTabSz="519120" rtl="0" eaLnBrk="1" latinLnBrk="0" hangingPunct="1">
        <a:spcBef>
          <a:spcPct val="20000"/>
        </a:spcBef>
        <a:buFont typeface="Arial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908460" indent="-129780" algn="l" defTabSz="519120" rtl="0" eaLnBrk="1" latinLnBrk="0" hangingPunct="1">
        <a:spcBef>
          <a:spcPct val="20000"/>
        </a:spcBef>
        <a:buFont typeface="Arial" pitchFamily="34" charset="0"/>
        <a:buChar char="–"/>
        <a:defRPr sz="1128" kern="1200">
          <a:solidFill>
            <a:schemeClr val="tx1"/>
          </a:solidFill>
          <a:latin typeface="+mn-lt"/>
          <a:ea typeface="+mn-ea"/>
          <a:cs typeface="+mn-cs"/>
        </a:defRPr>
      </a:lvl4pPr>
      <a:lvl5pPr marL="1168020" indent="-129780" algn="l" defTabSz="519120" rtl="0" eaLnBrk="1" latinLnBrk="0" hangingPunct="1">
        <a:spcBef>
          <a:spcPct val="20000"/>
        </a:spcBef>
        <a:buFont typeface="Arial" pitchFamily="34" charset="0"/>
        <a:buChar char="»"/>
        <a:defRPr sz="1128" kern="1200">
          <a:solidFill>
            <a:schemeClr val="tx1"/>
          </a:solidFill>
          <a:latin typeface="+mn-lt"/>
          <a:ea typeface="+mn-ea"/>
          <a:cs typeface="+mn-cs"/>
        </a:defRPr>
      </a:lvl5pPr>
      <a:lvl6pPr marL="1427579" indent="-129780" algn="l" defTabSz="519120" rtl="0" eaLnBrk="1" latinLnBrk="0" hangingPunct="1">
        <a:spcBef>
          <a:spcPct val="20000"/>
        </a:spcBef>
        <a:buFont typeface="Arial" pitchFamily="34" charset="0"/>
        <a:buChar char="•"/>
        <a:defRPr sz="1128" kern="1200">
          <a:solidFill>
            <a:schemeClr val="tx1"/>
          </a:solidFill>
          <a:latin typeface="+mn-lt"/>
          <a:ea typeface="+mn-ea"/>
          <a:cs typeface="+mn-cs"/>
        </a:defRPr>
      </a:lvl6pPr>
      <a:lvl7pPr marL="1687140" indent="-129780" algn="l" defTabSz="519120" rtl="0" eaLnBrk="1" latinLnBrk="0" hangingPunct="1">
        <a:spcBef>
          <a:spcPct val="20000"/>
        </a:spcBef>
        <a:buFont typeface="Arial" pitchFamily="34" charset="0"/>
        <a:buChar char="•"/>
        <a:defRPr sz="1128" kern="1200">
          <a:solidFill>
            <a:schemeClr val="tx1"/>
          </a:solidFill>
          <a:latin typeface="+mn-lt"/>
          <a:ea typeface="+mn-ea"/>
          <a:cs typeface="+mn-cs"/>
        </a:defRPr>
      </a:lvl7pPr>
      <a:lvl8pPr marL="1946700" indent="-129780" algn="l" defTabSz="519120" rtl="0" eaLnBrk="1" latinLnBrk="0" hangingPunct="1">
        <a:spcBef>
          <a:spcPct val="20000"/>
        </a:spcBef>
        <a:buFont typeface="Arial" pitchFamily="34" charset="0"/>
        <a:buChar char="•"/>
        <a:defRPr sz="1128" kern="1200">
          <a:solidFill>
            <a:schemeClr val="tx1"/>
          </a:solidFill>
          <a:latin typeface="+mn-lt"/>
          <a:ea typeface="+mn-ea"/>
          <a:cs typeface="+mn-cs"/>
        </a:defRPr>
      </a:lvl8pPr>
      <a:lvl9pPr marL="2206259" indent="-129780" algn="l" defTabSz="519120" rtl="0" eaLnBrk="1" latinLnBrk="0" hangingPunct="1">
        <a:spcBef>
          <a:spcPct val="20000"/>
        </a:spcBef>
        <a:buFont typeface="Arial" pitchFamily="34" charset="0"/>
        <a:buChar char="•"/>
        <a:defRPr sz="11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19120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1pPr>
      <a:lvl2pPr marL="259560" algn="l" defTabSz="519120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2pPr>
      <a:lvl3pPr marL="519120" algn="l" defTabSz="519120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78680" algn="l" defTabSz="519120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4pPr>
      <a:lvl5pPr marL="1038239" algn="l" defTabSz="519120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5pPr>
      <a:lvl6pPr marL="1297800" algn="l" defTabSz="519120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6pPr>
      <a:lvl7pPr marL="1557360" algn="l" defTabSz="519120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7pPr>
      <a:lvl8pPr marL="1816919" algn="l" defTabSz="519120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8pPr>
      <a:lvl9pPr marL="2076480" algn="l" defTabSz="519120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">
            <a:extLst>
              <a:ext uri="{FF2B5EF4-FFF2-40B4-BE49-F238E27FC236}">
                <a16:creationId xmlns:a16="http://schemas.microsoft.com/office/drawing/2014/main" id="{28057DD8-9FAD-4BA7-ACF3-78C82745527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1732" y="585959"/>
            <a:ext cx="867403" cy="136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ild 16">
            <a:extLst>
              <a:ext uri="{FF2B5EF4-FFF2-40B4-BE49-F238E27FC236}">
                <a16:creationId xmlns:a16="http://schemas.microsoft.com/office/drawing/2014/main" id="{4FCBB23D-E186-4D25-8991-2470F110F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6208" y="1180699"/>
            <a:ext cx="1221683" cy="749329"/>
          </a:xfrm>
          <a:prstGeom prst="rect">
            <a:avLst/>
          </a:prstGeom>
          <a:noFill/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78D3068-E592-4295-9404-EBD16655FC16}"/>
              </a:ext>
            </a:extLst>
          </p:cNvPr>
          <p:cNvSpPr txBox="1"/>
          <p:nvPr/>
        </p:nvSpPr>
        <p:spPr>
          <a:xfrm>
            <a:off x="648395" y="579467"/>
            <a:ext cx="4032448" cy="1160415"/>
          </a:xfrm>
          <a:prstGeom prst="rect">
            <a:avLst/>
          </a:prstGeom>
          <a:noFill/>
        </p:spPr>
        <p:txBody>
          <a:bodyPr wrap="square" lIns="51913" tIns="25956" rIns="51913" bIns="25956" rtlCol="0">
            <a:spAutoFit/>
          </a:bodyPr>
          <a:lstStyle/>
          <a:p>
            <a:pPr algn="ctr"/>
            <a:r>
              <a:rPr lang="de-DE" sz="3600" b="1" dirty="0">
                <a:latin typeface="Comic Sans MS" pitchFamily="66" charset="0"/>
              </a:rPr>
              <a:t>Wanderplan </a:t>
            </a:r>
          </a:p>
          <a:p>
            <a:pPr algn="ctr"/>
            <a:r>
              <a:rPr lang="de-DE" sz="3600" b="1" dirty="0">
                <a:latin typeface="Comic Sans MS" pitchFamily="66" charset="0"/>
              </a:rPr>
              <a:t>2024</a:t>
            </a:r>
          </a:p>
        </p:txBody>
      </p:sp>
      <p:pic>
        <p:nvPicPr>
          <p:cNvPr id="1025" name="Bild 7">
            <a:extLst>
              <a:ext uri="{FF2B5EF4-FFF2-40B4-BE49-F238E27FC236}">
                <a16:creationId xmlns:a16="http://schemas.microsoft.com/office/drawing/2014/main" id="{A4296A16-2DAE-448C-8C4B-D8EA68A05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6" y="6032203"/>
            <a:ext cx="5402119" cy="153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Bild 4">
            <a:extLst>
              <a:ext uri="{FF2B5EF4-FFF2-40B4-BE49-F238E27FC236}">
                <a16:creationId xmlns:a16="http://schemas.microsoft.com/office/drawing/2014/main" id="{4C22A89A-BE35-487F-9FDD-4633FD9EA5C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871746">
            <a:off x="132122" y="764218"/>
            <a:ext cx="1430528" cy="90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3C66F15-5929-42CA-9B2E-D11840C5AFB1}"/>
              </a:ext>
            </a:extLst>
          </p:cNvPr>
          <p:cNvSpPr txBox="1"/>
          <p:nvPr/>
        </p:nvSpPr>
        <p:spPr>
          <a:xfrm>
            <a:off x="18661" y="103279"/>
            <a:ext cx="54729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00B050"/>
                </a:solidFill>
                <a:latin typeface="Comic Sans MS" pitchFamily="66" charset="0"/>
              </a:rPr>
              <a:t>Wanderfreunde Großwelzheim</a:t>
            </a:r>
          </a:p>
        </p:txBody>
      </p:sp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B2C41DD3-840A-42B6-BCB6-F36667DB7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90283"/>
              </p:ext>
            </p:extLst>
          </p:nvPr>
        </p:nvGraphicFramePr>
        <p:xfrm>
          <a:off x="432371" y="5467451"/>
          <a:ext cx="4127288" cy="1121492"/>
        </p:xfrm>
        <a:graphic>
          <a:graphicData uri="http://schemas.openxmlformats.org/drawingml/2006/table">
            <a:tbl>
              <a:tblPr firstRow="1" firstCol="1" bandRow="1"/>
              <a:tblGrid>
                <a:gridCol w="4127288">
                  <a:extLst>
                    <a:ext uri="{9D8B030D-6E8A-4147-A177-3AD203B41FA5}">
                      <a16:colId xmlns:a16="http://schemas.microsoft.com/office/drawing/2014/main" val="3383030824"/>
                    </a:ext>
                  </a:extLst>
                </a:gridCol>
              </a:tblGrid>
              <a:tr h="18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de-D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6385" marR="1638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9833"/>
                  </a:ext>
                </a:extLst>
              </a:tr>
              <a:tr h="177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200" b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51912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1.Mai Fest                 01.05.2024 Jahreshauptversammlung  15.11.2024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6385" marR="1638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240662"/>
                  </a:ext>
                </a:extLst>
              </a:tr>
              <a:tr h="70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6385" marR="1638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621262"/>
                  </a:ext>
                </a:extLst>
              </a:tr>
            </a:tbl>
          </a:graphicData>
        </a:graphic>
      </p:graphicFrame>
      <p:sp>
        <p:nvSpPr>
          <p:cNvPr id="19" name="Rechteck 18">
            <a:extLst>
              <a:ext uri="{FF2B5EF4-FFF2-40B4-BE49-F238E27FC236}">
                <a16:creationId xmlns:a16="http://schemas.microsoft.com/office/drawing/2014/main" id="{EA0D3ABB-BC90-49FD-93F9-D0168E725C56}"/>
              </a:ext>
            </a:extLst>
          </p:cNvPr>
          <p:cNvSpPr/>
          <p:nvPr/>
        </p:nvSpPr>
        <p:spPr>
          <a:xfrm>
            <a:off x="0" y="0"/>
            <a:ext cx="5329237" cy="7561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85C54CB-852C-415F-9511-D2735DE36230}"/>
              </a:ext>
            </a:extLst>
          </p:cNvPr>
          <p:cNvSpPr txBox="1"/>
          <p:nvPr/>
        </p:nvSpPr>
        <p:spPr>
          <a:xfrm>
            <a:off x="49429" y="5705102"/>
            <a:ext cx="27980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de-DE" sz="14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Veranstaltungstermine</a:t>
            </a:r>
            <a:r>
              <a:rPr lang="de-DE" sz="14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562AA3D-B4A2-193C-0DCA-47B060768203}"/>
              </a:ext>
            </a:extLst>
          </p:cNvPr>
          <p:cNvSpPr txBox="1"/>
          <p:nvPr/>
        </p:nvSpPr>
        <p:spPr>
          <a:xfrm>
            <a:off x="3088586" y="5502984"/>
            <a:ext cx="45445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* Anmeldung beim Wanderführer</a:t>
            </a:r>
          </a:p>
          <a:p>
            <a:r>
              <a:rPr lang="de-DE" sz="1100" dirty="0"/>
              <a:t>** Fahrrad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7BA2009F-C280-25BC-E9D8-4582B7AE3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29457"/>
              </p:ext>
            </p:extLst>
          </p:nvPr>
        </p:nvGraphicFramePr>
        <p:xfrm>
          <a:off x="266101" y="1949185"/>
          <a:ext cx="4795837" cy="3547602"/>
        </p:xfrm>
        <a:graphic>
          <a:graphicData uri="http://schemas.openxmlformats.org/drawingml/2006/table">
            <a:tbl>
              <a:tblPr/>
              <a:tblGrid>
                <a:gridCol w="558419">
                  <a:extLst>
                    <a:ext uri="{9D8B030D-6E8A-4147-A177-3AD203B41FA5}">
                      <a16:colId xmlns:a16="http://schemas.microsoft.com/office/drawing/2014/main" val="2886106292"/>
                    </a:ext>
                  </a:extLst>
                </a:gridCol>
                <a:gridCol w="580318">
                  <a:extLst>
                    <a:ext uri="{9D8B030D-6E8A-4147-A177-3AD203B41FA5}">
                      <a16:colId xmlns:a16="http://schemas.microsoft.com/office/drawing/2014/main" val="1700791326"/>
                    </a:ext>
                  </a:extLst>
                </a:gridCol>
                <a:gridCol w="1959943">
                  <a:extLst>
                    <a:ext uri="{9D8B030D-6E8A-4147-A177-3AD203B41FA5}">
                      <a16:colId xmlns:a16="http://schemas.microsoft.com/office/drawing/2014/main" val="136331381"/>
                    </a:ext>
                  </a:extLst>
                </a:gridCol>
                <a:gridCol w="1697157">
                  <a:extLst>
                    <a:ext uri="{9D8B030D-6E8A-4147-A177-3AD203B41FA5}">
                      <a16:colId xmlns:a16="http://schemas.microsoft.com/office/drawing/2014/main" val="3285415603"/>
                    </a:ext>
                  </a:extLst>
                </a:gridCol>
              </a:tblGrid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Uhrzeit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Wanderung/Event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Wanderführer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489342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06.01.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Glühweinfest-Wanderh.Dett.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Günter Lang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474573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27.01.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Nachtwanderung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Fam. Schulz u. Schulze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909551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04.02.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Lakefleischfest Hörstein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Helmut Nimbler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350935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Steinbachtal *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Günter Lang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848967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01.05. 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Maifest - Alte Schule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56043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09.06.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Spessartrampe Laufach *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Lutz Hass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89489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30.06.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Seligenstadt Wanderheim**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Melli Nimbler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515326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Bikepark cloud9 Lindigw. **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Leo/Lennard Nimbler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833448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Opel-Zoo *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 Geppert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540482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28.07.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Kloster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Himmelth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.,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Weinw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*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Werner Heßberger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867153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25.08.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Amorbach,Burg Wildenberg *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Siggi Zeisberger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543118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Keltererlebnis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Klaus Maser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956935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Felsenmeer Odenwald *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Fam. Yildirim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570765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03.10.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Kahlgrund  *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Helmut Nimbler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424643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Palmengarten Frankfurt *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Verena u. Lena Schmidfall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0070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03.11.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Heimatmuseum-Altm.Stube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Lotte Oster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916861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Wanderh.Dett.,Waldweihn.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Christian Nimbler</a:t>
                      </a:r>
                    </a:p>
                  </a:txBody>
                  <a:tcPr marL="6570" marR="6570" marT="6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354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2605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Benutzerdefiniert</PresentationFormat>
  <Paragraphs>80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 Nimbler</dc:creator>
  <cp:lastModifiedBy>Christian Nimbler</cp:lastModifiedBy>
  <cp:revision>32</cp:revision>
  <dcterms:created xsi:type="dcterms:W3CDTF">2018-12-09T12:53:36Z</dcterms:created>
  <dcterms:modified xsi:type="dcterms:W3CDTF">2024-04-17T18:46:30Z</dcterms:modified>
</cp:coreProperties>
</file>